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4179" r:id="rId1"/>
    <p:sldMasterId id="2147484215" r:id="rId2"/>
    <p:sldMasterId id="2147484188" r:id="rId3"/>
    <p:sldMasterId id="2147484190" r:id="rId4"/>
    <p:sldMasterId id="2147484220" r:id="rId5"/>
  </p:sldMasterIdLst>
  <p:sldIdLst>
    <p:sldId id="256" r:id="rId6"/>
    <p:sldId id="257" r:id="rId7"/>
    <p:sldId id="258" r:id="rId8"/>
  </p:sldIdLst>
  <p:sldSz cx="12192000" cy="6858000"/>
  <p:notesSz cx="6858000" cy="9144000"/>
  <p:defaultTextStyle>
    <a:defPPr>
      <a:defRPr lang="en-US"/>
    </a:defPPr>
    <a:lvl1pPr algn="l" defTabSz="879196" eaLnBrk="1" hangingPunct="1" latinLnBrk="0" marL="0" rtl="0">
      <a:defRPr kern="1200" sz="1731">
        <a:solidFill>
          <a:schemeClr val="tx1"/>
        </a:solidFill>
        <a:latin typeface="+mn-lt"/>
        <a:ea typeface="+mn-ea"/>
        <a:cs typeface="+mn-cs"/>
      </a:defRPr>
    </a:lvl1pPr>
    <a:lvl2pPr algn="l" defTabSz="879196" eaLnBrk="1" hangingPunct="1" latinLnBrk="0" marL="439598" rtl="0">
      <a:defRPr kern="1200" sz="1731">
        <a:solidFill>
          <a:schemeClr val="tx1"/>
        </a:solidFill>
        <a:latin typeface="+mn-lt"/>
        <a:ea typeface="+mn-ea"/>
        <a:cs typeface="+mn-cs"/>
      </a:defRPr>
    </a:lvl2pPr>
    <a:lvl3pPr algn="l" defTabSz="879196" eaLnBrk="1" hangingPunct="1" latinLnBrk="0" marL="879196" rtl="0">
      <a:defRPr kern="1200" sz="1731">
        <a:solidFill>
          <a:schemeClr val="tx1"/>
        </a:solidFill>
        <a:latin typeface="+mn-lt"/>
        <a:ea typeface="+mn-ea"/>
        <a:cs typeface="+mn-cs"/>
      </a:defRPr>
    </a:lvl3pPr>
    <a:lvl4pPr algn="l" defTabSz="879196" eaLnBrk="1" hangingPunct="1" latinLnBrk="0" marL="1318793" rtl="0">
      <a:defRPr kern="1200" sz="1731">
        <a:solidFill>
          <a:schemeClr val="tx1"/>
        </a:solidFill>
        <a:latin typeface="+mn-lt"/>
        <a:ea typeface="+mn-ea"/>
        <a:cs typeface="+mn-cs"/>
      </a:defRPr>
    </a:lvl4pPr>
    <a:lvl5pPr algn="l" defTabSz="879196" eaLnBrk="1" hangingPunct="1" latinLnBrk="0" marL="1758391" rtl="0">
      <a:defRPr kern="1200" sz="1731">
        <a:solidFill>
          <a:schemeClr val="tx1"/>
        </a:solidFill>
        <a:latin typeface="+mn-lt"/>
        <a:ea typeface="+mn-ea"/>
        <a:cs typeface="+mn-cs"/>
      </a:defRPr>
    </a:lvl5pPr>
    <a:lvl6pPr algn="l" defTabSz="879196" eaLnBrk="1" hangingPunct="1" latinLnBrk="0" marL="2197989" rtl="0">
      <a:defRPr kern="1200" sz="1731">
        <a:solidFill>
          <a:schemeClr val="tx1"/>
        </a:solidFill>
        <a:latin typeface="+mn-lt"/>
        <a:ea typeface="+mn-ea"/>
        <a:cs typeface="+mn-cs"/>
      </a:defRPr>
    </a:lvl6pPr>
    <a:lvl7pPr algn="l" defTabSz="879196" eaLnBrk="1" hangingPunct="1" latinLnBrk="0" marL="2637587" rtl="0">
      <a:defRPr kern="1200" sz="1731">
        <a:solidFill>
          <a:schemeClr val="tx1"/>
        </a:solidFill>
        <a:latin typeface="+mn-lt"/>
        <a:ea typeface="+mn-ea"/>
        <a:cs typeface="+mn-cs"/>
      </a:defRPr>
    </a:lvl7pPr>
    <a:lvl8pPr algn="l" defTabSz="879196" eaLnBrk="1" hangingPunct="1" latinLnBrk="0" marL="3077185" rtl="0">
      <a:defRPr kern="1200" sz="1731">
        <a:solidFill>
          <a:schemeClr val="tx1"/>
        </a:solidFill>
        <a:latin typeface="+mn-lt"/>
        <a:ea typeface="+mn-ea"/>
        <a:cs typeface="+mn-cs"/>
      </a:defRPr>
    </a:lvl8pPr>
    <a:lvl9pPr algn="l" defTabSz="879196" eaLnBrk="1" hangingPunct="1" latinLnBrk="0" marL="3516782" rtl="0">
      <a:defRPr kern="1200" sz="1731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155"/>
    <a:srgbClr val="10D3DC"/>
    <a:srgbClr val="13B9C2"/>
    <a:srgbClr val="00467F"/>
    <a:srgbClr val="008998"/>
    <a:srgbClr val="103D72"/>
    <a:srgbClr val="2A7DE2"/>
    <a:srgbClr val="1A428A"/>
    <a:srgbClr val="C25613"/>
    <a:srgbClr val="BE2F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11975"/>
    <p:restoredTop sz="95473"/>
  </p:normalViewPr>
  <p:slideViewPr>
    <p:cSldViewPr snapToGrid="0" snapToObjects="1">
      <p:cViewPr varScale="1">
        <p:scale>
          <a:sx d="100" n="120"/>
          <a:sy d="100" n="120"/>
        </p:scale>
        <p:origin x="936" y="192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gridSpacing cx="76200" cy="76200"/>
</p:viewPr>
</file>

<file path=ppt/_rels/presentation.xml.rels><?xml version="1.0" encoding="UTF-8"?><Relationships xmlns="http://schemas.openxmlformats.org/package/2006/relationships"><Relationship Id="rId6" Type="http://schemas.openxmlformats.org/officeDocument/2006/relationships/slide" Target="slides/slide1.xml" /><Relationship Id="rId7" Type="http://schemas.openxmlformats.org/officeDocument/2006/relationships/slide" Target="slides/slide2.xml" /><Relationship Id="rId8" Type="http://schemas.openxmlformats.org/officeDocument/2006/relationships/slide" Target="slides/slide3.xml" /><Relationship Id="rId11" Type="http://schemas.openxmlformats.org/officeDocument/2006/relationships/theme" Target="theme/theme1.xml" /><Relationship Id="rId3" Type="http://schemas.openxmlformats.org/officeDocument/2006/relationships/slideMaster" Target="slideMasters/slideMaster3.xml" /><Relationship Id="rId10" Type="http://schemas.openxmlformats.org/officeDocument/2006/relationships/viewProps" Target="viewProps.xml" /><Relationship Id="rId2" Type="http://schemas.openxmlformats.org/officeDocument/2006/relationships/slideMaster" Target="slideMasters/slideMaster2.xml" /><Relationship Id="rId1" Type="http://schemas.openxmlformats.org/officeDocument/2006/relationships/slideMaster" Target="slideMasters/slideMaster1.xml" /><Relationship Id="rId9" Type="http://schemas.openxmlformats.org/officeDocument/2006/relationships/presProps" Target="presProps.xml" /><Relationship Id="rId5" Type="http://schemas.openxmlformats.org/officeDocument/2006/relationships/slideMaster" Target="slideMasters/slideMaster5.xml" /><Relationship Id="rId4" Type="http://schemas.openxmlformats.org/officeDocument/2006/relationships/slideMaster" Target="slideMasters/slideMaster4.xml" /><Relationship Id="rId12" Type="http://schemas.openxmlformats.org/officeDocument/2006/relationships/tableStyles" Target="tableStyles.xml" 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l Running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BA727C-65E7-1840-859C-7711623BA970}"/>
              </a:ext>
            </a:extLst>
          </p:cNvPr>
          <p:cNvSpPr/>
          <p:nvPr userDrawn="1"/>
        </p:nvSpPr>
        <p:spPr>
          <a:xfrm>
            <a:off x="0" y="6319157"/>
            <a:ext cx="12184857" cy="548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8F1FAE-B201-8645-B986-B1F9D6318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88" y="365760"/>
            <a:ext cx="11453326" cy="13258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825D848B-C6A7-314E-9829-467E1D4CF396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rgbClr val="07477D">
                  <a:alpha val="34000"/>
                </a:srgbClr>
              </a:gs>
              <a:gs pos="42000">
                <a:srgbClr val="07477D">
                  <a:alpha val="0"/>
                </a:srgb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3F564CC-E72E-934E-8150-7C713F58C38A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E78A31-5B95-7F45-87EE-8764D32380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988D1BA-3DFA-9149-BAD1-AAA59BF08DAC}"/>
              </a:ext>
            </a:extLst>
          </p:cNvPr>
          <p:cNvSpPr txBox="1">
            <a:spLocks/>
          </p:cNvSpPr>
          <p:nvPr userDrawn="1"/>
        </p:nvSpPr>
        <p:spPr>
          <a:xfrm>
            <a:off x="914407" y="6317621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rgbClr val="103D72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AEAD8D-A13A-FB4F-AE5B-85EE490C64F9}"/>
              </a:ext>
            </a:extLst>
          </p:cNvPr>
          <p:cNvSpPr txBox="1"/>
          <p:nvPr userDrawn="1"/>
        </p:nvSpPr>
        <p:spPr>
          <a:xfrm>
            <a:off x="168165" y="6304133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dirty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200" b="1" i="0" smtClean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200" b="1" i="0" dirty="0">
              <a:solidFill>
                <a:srgbClr val="13B9C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E14EA1-858D-107F-54A4-9C117846B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790701"/>
            <a:ext cx="9221907" cy="426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9918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vy Running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BA727C-65E7-1840-859C-7711623BA970}"/>
              </a:ext>
            </a:extLst>
          </p:cNvPr>
          <p:cNvSpPr/>
          <p:nvPr userDrawn="1"/>
        </p:nvSpPr>
        <p:spPr>
          <a:xfrm>
            <a:off x="0" y="6319157"/>
            <a:ext cx="12184857" cy="548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E8F1FAE-B201-8645-B986-B1F9D6318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88" y="365760"/>
            <a:ext cx="11453326" cy="13258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825D848B-C6A7-314E-9829-467E1D4CF396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rgbClr val="07477D">
                  <a:alpha val="34000"/>
                </a:srgbClr>
              </a:gs>
              <a:gs pos="42000">
                <a:srgbClr val="07477D">
                  <a:alpha val="0"/>
                </a:srgb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3F564CC-E72E-934E-8150-7C713F58C38A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E78A31-5B95-7F45-87EE-8764D32380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35DF386-ED94-8E45-97A2-13A8671EEF1C}"/>
              </a:ext>
            </a:extLst>
          </p:cNvPr>
          <p:cNvSpPr txBox="1">
            <a:spLocks/>
          </p:cNvSpPr>
          <p:nvPr userDrawn="1"/>
        </p:nvSpPr>
        <p:spPr>
          <a:xfrm>
            <a:off x="914407" y="6317621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2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F8CC24-C793-6345-B141-212207FA4485}"/>
              </a:ext>
            </a:extLst>
          </p:cNvPr>
          <p:cNvSpPr txBox="1"/>
          <p:nvPr userDrawn="1"/>
        </p:nvSpPr>
        <p:spPr>
          <a:xfrm>
            <a:off x="168165" y="6304133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dirty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200" b="1" i="0" smtClean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200" b="1" i="0" dirty="0">
              <a:solidFill>
                <a:srgbClr val="13B9C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6DF72D-E7E6-B76E-3624-306746A69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790701"/>
            <a:ext cx="9221907" cy="426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287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Divider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524038FA-FDDD-264F-AC41-2CCC88C807B9}"/>
              </a:ext>
            </a:extLst>
          </p:cNvPr>
          <p:cNvSpPr/>
          <p:nvPr userDrawn="1"/>
        </p:nvSpPr>
        <p:spPr>
          <a:xfrm rot="10800000">
            <a:off x="9" y="0"/>
            <a:ext cx="2238703" cy="6878155"/>
          </a:xfrm>
          <a:custGeom>
            <a:avLst/>
            <a:gdLst>
              <a:gd name="connsiteX0" fmla="*/ 2132070 w 2228193"/>
              <a:gd name="connsiteY0" fmla="*/ 0 h 6845864"/>
              <a:gd name="connsiteX1" fmla="*/ 2228193 w 2228193"/>
              <a:gd name="connsiteY1" fmla="*/ 0 h 6845864"/>
              <a:gd name="connsiteX2" fmla="*/ 2228193 w 2228193"/>
              <a:gd name="connsiteY2" fmla="*/ 6845864 h 6845864"/>
              <a:gd name="connsiteX3" fmla="*/ 0 w 2228193"/>
              <a:gd name="connsiteY3" fmla="*/ 6845864 h 6845864"/>
              <a:gd name="connsiteX4" fmla="*/ 163139 w 2228193"/>
              <a:gd name="connsiteY4" fmla="*/ 6755280 h 6845864"/>
              <a:gd name="connsiteX5" fmla="*/ 2130212 w 2228193"/>
              <a:gd name="connsiteY5" fmla="*/ 29715 h 6845864"/>
              <a:gd name="connsiteX6" fmla="*/ 2132070 w 2228193"/>
              <a:gd name="connsiteY6" fmla="*/ 0 h 684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28193" h="6845864">
                <a:moveTo>
                  <a:pt x="2132070" y="0"/>
                </a:moveTo>
                <a:lnTo>
                  <a:pt x="2228193" y="0"/>
                </a:lnTo>
                <a:lnTo>
                  <a:pt x="2228193" y="6845864"/>
                </a:lnTo>
                <a:lnTo>
                  <a:pt x="0" y="6845864"/>
                </a:lnTo>
                <a:lnTo>
                  <a:pt x="163139" y="6755280"/>
                </a:lnTo>
                <a:cubicBezTo>
                  <a:pt x="1116618" y="6045423"/>
                  <a:pt x="1878156" y="3418473"/>
                  <a:pt x="2130212" y="29715"/>
                </a:cubicBezTo>
                <a:lnTo>
                  <a:pt x="2132070" y="0"/>
                </a:lnTo>
                <a:close/>
              </a:path>
            </a:pathLst>
          </a:custGeom>
          <a:solidFill>
            <a:srgbClr val="003155"/>
          </a:soli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F210A69-DB42-F049-9908-DE0AF0E864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9619" y="907060"/>
            <a:ext cx="9418320" cy="7848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>
              <a:lnSpc>
                <a:spcPct val="85000"/>
              </a:lnSpc>
              <a:defRPr sz="6000" b="0" i="0" baseline="0">
                <a:solidFill>
                  <a:srgbClr val="103D72"/>
                </a:solidFill>
                <a:latin typeface="Cambria" charset="0"/>
                <a:ea typeface="Cambria" charset="0"/>
                <a:cs typeface="Cambri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1F19056-CE13-8143-B28A-C02646E4F00B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5">
                  <a:alpha val="80285"/>
                </a:schemeClr>
              </a:gs>
              <a:gs pos="42000">
                <a:schemeClr val="accent5">
                  <a:alpha val="0"/>
                </a:scheme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EFE90EF-91B4-C24F-A515-2811BBDEBE12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3F9D978-BBC0-B54D-A916-AA302C99740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3167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image divider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FDF21FA8-693C-4349-B50A-C002E55F7F5B}"/>
              </a:ext>
            </a:extLst>
          </p:cNvPr>
          <p:cNvSpPr/>
          <p:nvPr userDrawn="1"/>
        </p:nvSpPr>
        <p:spPr>
          <a:xfrm rot="10800000">
            <a:off x="9" y="0"/>
            <a:ext cx="2238703" cy="6878155"/>
          </a:xfrm>
          <a:custGeom>
            <a:avLst/>
            <a:gdLst>
              <a:gd name="connsiteX0" fmla="*/ 2132070 w 2228193"/>
              <a:gd name="connsiteY0" fmla="*/ 0 h 6845864"/>
              <a:gd name="connsiteX1" fmla="*/ 2228193 w 2228193"/>
              <a:gd name="connsiteY1" fmla="*/ 0 h 6845864"/>
              <a:gd name="connsiteX2" fmla="*/ 2228193 w 2228193"/>
              <a:gd name="connsiteY2" fmla="*/ 6845864 h 6845864"/>
              <a:gd name="connsiteX3" fmla="*/ 0 w 2228193"/>
              <a:gd name="connsiteY3" fmla="*/ 6845864 h 6845864"/>
              <a:gd name="connsiteX4" fmla="*/ 163139 w 2228193"/>
              <a:gd name="connsiteY4" fmla="*/ 6755280 h 6845864"/>
              <a:gd name="connsiteX5" fmla="*/ 2130212 w 2228193"/>
              <a:gd name="connsiteY5" fmla="*/ 29715 h 6845864"/>
              <a:gd name="connsiteX6" fmla="*/ 2132070 w 2228193"/>
              <a:gd name="connsiteY6" fmla="*/ 0 h 684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28193" h="6845864">
                <a:moveTo>
                  <a:pt x="2132070" y="0"/>
                </a:moveTo>
                <a:lnTo>
                  <a:pt x="2228193" y="0"/>
                </a:lnTo>
                <a:lnTo>
                  <a:pt x="2228193" y="6845864"/>
                </a:lnTo>
                <a:lnTo>
                  <a:pt x="0" y="6845864"/>
                </a:lnTo>
                <a:lnTo>
                  <a:pt x="163139" y="6755280"/>
                </a:lnTo>
                <a:cubicBezTo>
                  <a:pt x="1116618" y="6045423"/>
                  <a:pt x="1878156" y="3418473"/>
                  <a:pt x="2130212" y="29715"/>
                </a:cubicBezTo>
                <a:lnTo>
                  <a:pt x="2132070" y="0"/>
                </a:lnTo>
                <a:close/>
              </a:path>
            </a:pathLst>
          </a:custGeom>
          <a:solidFill>
            <a:srgbClr val="003155"/>
          </a:soli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04860ED-2C07-EB41-9FEE-E420AA655E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9619" y="907060"/>
            <a:ext cx="9418320" cy="7848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>
              <a:lnSpc>
                <a:spcPct val="85000"/>
              </a:lnSpc>
              <a:defRPr sz="6000" b="0" i="0" baseline="0">
                <a:solidFill>
                  <a:srgbClr val="103D72"/>
                </a:solidFill>
                <a:latin typeface="Cambria" charset="0"/>
                <a:ea typeface="Cambria" charset="0"/>
                <a:cs typeface="Cambri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8072836C-A94D-9B40-9854-D8A4671D1A8B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5">
                  <a:alpha val="80285"/>
                </a:schemeClr>
              </a:gs>
              <a:gs pos="42000">
                <a:schemeClr val="accent5">
                  <a:alpha val="0"/>
                </a:scheme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01E60691-918D-6E4F-B5A9-4452709EF7E2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95E6BB-EE3F-8B40-B2D8-AEF3949864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155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image divider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BF7DC00C-424C-3A43-8BAB-CBE7A5E78DF9}"/>
              </a:ext>
            </a:extLst>
          </p:cNvPr>
          <p:cNvSpPr/>
          <p:nvPr userDrawn="1"/>
        </p:nvSpPr>
        <p:spPr>
          <a:xfrm rot="10800000">
            <a:off x="9" y="0"/>
            <a:ext cx="2238703" cy="6878155"/>
          </a:xfrm>
          <a:custGeom>
            <a:avLst/>
            <a:gdLst>
              <a:gd name="connsiteX0" fmla="*/ 2132070 w 2228193"/>
              <a:gd name="connsiteY0" fmla="*/ 0 h 6845864"/>
              <a:gd name="connsiteX1" fmla="*/ 2228193 w 2228193"/>
              <a:gd name="connsiteY1" fmla="*/ 0 h 6845864"/>
              <a:gd name="connsiteX2" fmla="*/ 2228193 w 2228193"/>
              <a:gd name="connsiteY2" fmla="*/ 6845864 h 6845864"/>
              <a:gd name="connsiteX3" fmla="*/ 0 w 2228193"/>
              <a:gd name="connsiteY3" fmla="*/ 6845864 h 6845864"/>
              <a:gd name="connsiteX4" fmla="*/ 163139 w 2228193"/>
              <a:gd name="connsiteY4" fmla="*/ 6755280 h 6845864"/>
              <a:gd name="connsiteX5" fmla="*/ 2130212 w 2228193"/>
              <a:gd name="connsiteY5" fmla="*/ 29715 h 6845864"/>
              <a:gd name="connsiteX6" fmla="*/ 2132070 w 2228193"/>
              <a:gd name="connsiteY6" fmla="*/ 0 h 6845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28193" h="6845864">
                <a:moveTo>
                  <a:pt x="2132070" y="0"/>
                </a:moveTo>
                <a:lnTo>
                  <a:pt x="2228193" y="0"/>
                </a:lnTo>
                <a:lnTo>
                  <a:pt x="2228193" y="6845864"/>
                </a:lnTo>
                <a:lnTo>
                  <a:pt x="0" y="6845864"/>
                </a:lnTo>
                <a:lnTo>
                  <a:pt x="163139" y="6755280"/>
                </a:lnTo>
                <a:cubicBezTo>
                  <a:pt x="1116618" y="6045423"/>
                  <a:pt x="1878156" y="3418473"/>
                  <a:pt x="2130212" y="29715"/>
                </a:cubicBezTo>
                <a:lnTo>
                  <a:pt x="2132070" y="0"/>
                </a:lnTo>
                <a:close/>
              </a:path>
            </a:pathLst>
          </a:custGeom>
          <a:solidFill>
            <a:srgbClr val="003155"/>
          </a:soli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B691825-53C1-9F41-80DA-101D3F1D6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9619" y="907060"/>
            <a:ext cx="9418320" cy="7848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>
              <a:lnSpc>
                <a:spcPct val="85000"/>
              </a:lnSpc>
              <a:defRPr sz="6000" b="0" i="0" baseline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33DECC7-A736-F344-92E7-A3D1115073D9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rgbClr val="07477D">
                  <a:alpha val="34000"/>
                </a:srgbClr>
              </a:gs>
              <a:gs pos="42000">
                <a:srgbClr val="07477D">
                  <a:alpha val="0"/>
                </a:srgb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E7B4E725-AE55-CB45-A407-4E3E796A0DA2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56E172-9868-D745-9DB8-259DFE011D9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667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 Slide T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00ADD280-1746-584A-94C6-7D1A4EAC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360" y="1169179"/>
            <a:ext cx="9003627" cy="248683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4ABA656-77FD-0644-A7C6-67C656337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360" y="4038310"/>
            <a:ext cx="9003627" cy="24868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81782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nning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36C0D-47F9-6841-BD5D-8664022C6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23AFC-DFEA-EA42-B969-F4DC89FB03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1" y="1790700"/>
            <a:ext cx="9142228" cy="451228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5A02877-EBE3-0D4A-B42C-7980F2B3E629}"/>
              </a:ext>
            </a:extLst>
          </p:cNvPr>
          <p:cNvSpPr txBox="1">
            <a:spLocks/>
          </p:cNvSpPr>
          <p:nvPr userDrawn="1"/>
        </p:nvSpPr>
        <p:spPr>
          <a:xfrm>
            <a:off x="914407" y="6317621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rgbClr val="103D72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D4046B-FC7B-BF4D-AC35-6050B2AA2C5B}"/>
              </a:ext>
            </a:extLst>
          </p:cNvPr>
          <p:cNvSpPr txBox="1"/>
          <p:nvPr userDrawn="1"/>
        </p:nvSpPr>
        <p:spPr>
          <a:xfrm>
            <a:off x="168165" y="6304133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dirty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200" b="1" i="0" smtClean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200" b="1" i="0" dirty="0">
              <a:solidFill>
                <a:srgbClr val="13B9C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8346C586-E180-2843-AAC7-2F8522E77B54}"/>
              </a:ext>
            </a:extLst>
          </p:cNvPr>
          <p:cNvSpPr/>
          <p:nvPr userDrawn="1"/>
        </p:nvSpPr>
        <p:spPr>
          <a:xfrm rot="10800000" flipH="1" flipV="1">
            <a:off x="9436274" y="-1"/>
            <a:ext cx="2733012" cy="6858001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8461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84619 w 1696743"/>
              <a:gd name="connsiteY4" fmla="*/ 5463677 h 5463677"/>
              <a:gd name="connsiteX0" fmla="*/ 1684619 w 1684980"/>
              <a:gd name="connsiteY0" fmla="*/ 5463677 h 5463677"/>
              <a:gd name="connsiteX1" fmla="*/ 0 w 1684980"/>
              <a:gd name="connsiteY1" fmla="*/ 5454085 h 5463677"/>
              <a:gd name="connsiteX2" fmla="*/ 980930 w 1684980"/>
              <a:gd name="connsiteY2" fmla="*/ 0 h 5463677"/>
              <a:gd name="connsiteX3" fmla="*/ 1661463 w 1684980"/>
              <a:gd name="connsiteY3" fmla="*/ 4620 h 5463677"/>
              <a:gd name="connsiteX4" fmla="*/ 1684619 w 1684980"/>
              <a:gd name="connsiteY4" fmla="*/ 5463677 h 5463677"/>
              <a:gd name="connsiteX0" fmla="*/ 1684619 w 1685254"/>
              <a:gd name="connsiteY0" fmla="*/ 5463677 h 5463677"/>
              <a:gd name="connsiteX1" fmla="*/ 0 w 1685254"/>
              <a:gd name="connsiteY1" fmla="*/ 5454085 h 5463677"/>
              <a:gd name="connsiteX2" fmla="*/ 980930 w 1685254"/>
              <a:gd name="connsiteY2" fmla="*/ 0 h 5463677"/>
              <a:gd name="connsiteX3" fmla="*/ 1661463 w 1685254"/>
              <a:gd name="connsiteY3" fmla="*/ 4620 h 5463677"/>
              <a:gd name="connsiteX4" fmla="*/ 1684619 w 1685254"/>
              <a:gd name="connsiteY4" fmla="*/ 5463677 h 5463677"/>
              <a:gd name="connsiteX0" fmla="*/ 1684619 w 1691967"/>
              <a:gd name="connsiteY0" fmla="*/ 5463677 h 5463677"/>
              <a:gd name="connsiteX1" fmla="*/ 0 w 1691967"/>
              <a:gd name="connsiteY1" fmla="*/ 5454085 h 5463677"/>
              <a:gd name="connsiteX2" fmla="*/ 980930 w 1691967"/>
              <a:gd name="connsiteY2" fmla="*/ 0 h 5463677"/>
              <a:gd name="connsiteX3" fmla="*/ 1686663 w 1691967"/>
              <a:gd name="connsiteY3" fmla="*/ 4620 h 5463677"/>
              <a:gd name="connsiteX4" fmla="*/ 1684619 w 1691967"/>
              <a:gd name="connsiteY4" fmla="*/ 5463677 h 5463677"/>
              <a:gd name="connsiteX0" fmla="*/ 1593900 w 1687521"/>
              <a:gd name="connsiteY0" fmla="*/ 5463677 h 5463677"/>
              <a:gd name="connsiteX1" fmla="*/ 0 w 1687521"/>
              <a:gd name="connsiteY1" fmla="*/ 5454085 h 5463677"/>
              <a:gd name="connsiteX2" fmla="*/ 980930 w 1687521"/>
              <a:gd name="connsiteY2" fmla="*/ 0 h 5463677"/>
              <a:gd name="connsiteX3" fmla="*/ 1686663 w 1687521"/>
              <a:gd name="connsiteY3" fmla="*/ 4620 h 5463677"/>
              <a:gd name="connsiteX4" fmla="*/ 1593900 w 1687521"/>
              <a:gd name="connsiteY4" fmla="*/ 5463677 h 5463677"/>
              <a:gd name="connsiteX0" fmla="*/ 1593900 w 1687130"/>
              <a:gd name="connsiteY0" fmla="*/ 5463677 h 5463677"/>
              <a:gd name="connsiteX1" fmla="*/ 0 w 1687130"/>
              <a:gd name="connsiteY1" fmla="*/ 5454085 h 5463677"/>
              <a:gd name="connsiteX2" fmla="*/ 980930 w 1687130"/>
              <a:gd name="connsiteY2" fmla="*/ 0 h 5463677"/>
              <a:gd name="connsiteX3" fmla="*/ 1686663 w 1687130"/>
              <a:gd name="connsiteY3" fmla="*/ 4620 h 5463677"/>
              <a:gd name="connsiteX4" fmla="*/ 1593900 w 1687130"/>
              <a:gd name="connsiteY4" fmla="*/ 5463677 h 5463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7130" h="5463677">
                <a:moveTo>
                  <a:pt x="1593900" y="5463677"/>
                </a:moveTo>
                <a:lnTo>
                  <a:pt x="0" y="5454085"/>
                </a:lnTo>
                <a:lnTo>
                  <a:pt x="980930" y="0"/>
                </a:lnTo>
                <a:lnTo>
                  <a:pt x="1686663" y="4620"/>
                </a:lnTo>
                <a:cubicBezTo>
                  <a:pt x="1697742" y="2539787"/>
                  <a:pt x="1507222" y="3468373"/>
                  <a:pt x="1593900" y="5463677"/>
                </a:cubicBezTo>
                <a:close/>
              </a:path>
            </a:pathLst>
          </a:custGeom>
          <a:gradFill flip="none" rotWithShape="1">
            <a:gsLst>
              <a:gs pos="100000">
                <a:srgbClr val="07477D">
                  <a:alpha val="34000"/>
                </a:srgbClr>
              </a:gs>
              <a:gs pos="42000">
                <a:srgbClr val="07477D">
                  <a:alpha val="0"/>
                </a:srgb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086D1C4C-7BF3-7D49-95F9-24B64C0A2B33}"/>
              </a:ext>
            </a:extLst>
          </p:cNvPr>
          <p:cNvSpPr/>
          <p:nvPr userDrawn="1"/>
        </p:nvSpPr>
        <p:spPr>
          <a:xfrm>
            <a:off x="10173343" y="0"/>
            <a:ext cx="2018657" cy="6870664"/>
          </a:xfrm>
          <a:custGeom>
            <a:avLst/>
            <a:gdLst>
              <a:gd name="connsiteX0" fmla="*/ 2004484 w 2018657"/>
              <a:gd name="connsiteY0" fmla="*/ 0 h 6870664"/>
              <a:gd name="connsiteX1" fmla="*/ 2018657 w 2018657"/>
              <a:gd name="connsiteY1" fmla="*/ 0 h 6870664"/>
              <a:gd name="connsiteX2" fmla="*/ 2018657 w 2018657"/>
              <a:gd name="connsiteY2" fmla="*/ 6870664 h 6870664"/>
              <a:gd name="connsiteX3" fmla="*/ 0 w 2018657"/>
              <a:gd name="connsiteY3" fmla="*/ 6870664 h 6870664"/>
              <a:gd name="connsiteX4" fmla="*/ 155565 w 2018657"/>
              <a:gd name="connsiteY4" fmla="*/ 6774688 h 6870664"/>
              <a:gd name="connsiteX5" fmla="*/ 1980631 w 2018657"/>
              <a:gd name="connsiteY5" fmla="*/ 312225 h 6870664"/>
              <a:gd name="connsiteX6" fmla="*/ 2004484 w 2018657"/>
              <a:gd name="connsiteY6" fmla="*/ 0 h 687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8657" h="6870664">
                <a:moveTo>
                  <a:pt x="2004484" y="0"/>
                </a:moveTo>
                <a:lnTo>
                  <a:pt x="2018657" y="0"/>
                </a:lnTo>
                <a:lnTo>
                  <a:pt x="2018657" y="6870664"/>
                </a:lnTo>
                <a:lnTo>
                  <a:pt x="0" y="6870664"/>
                </a:lnTo>
                <a:lnTo>
                  <a:pt x="155565" y="6774688"/>
                </a:lnTo>
                <a:cubicBezTo>
                  <a:pt x="1007953" y="6069582"/>
                  <a:pt x="1699475" y="3579231"/>
                  <a:pt x="1980631" y="312225"/>
                </a:cubicBezTo>
                <a:lnTo>
                  <a:pt x="20044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C8D30A5-4B3E-6F4F-BA79-CA1E34EEAC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313733" y="6155203"/>
            <a:ext cx="1404945" cy="60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2301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Masters/_rels/slideMaster1.xml.rels><?xml version="1.0" encoding="UTF-8"?><Relationships xmlns="http://schemas.openxmlformats.org/package/2006/relationships"><Relationship Id="rId3" Target="../slideLayouts/slideLayout3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5" Target="../media/image1.png" Type="http://schemas.openxmlformats.org/officeDocument/2006/relationships/image" /><Relationship Id="rId4" Target="../theme/theme1.xml" Type="http://schemas.openxmlformats.org/officeDocument/2006/relationships/theme" /><Relationship Id="rId9" Type="http://schemas.openxmlformats.org/officeDocument/2006/relationships/slideLayout" Target="../slideLayouts/slideLayout4.xml" /><Relationship Id="rId8" Type="http://schemas.openxmlformats.org/officeDocument/2006/relationships/slideLayout" Target="../slideLayouts/slideLayout5.xml" /><Relationship Id="rId7" Type="http://schemas.openxmlformats.org/officeDocument/2006/relationships/slideLayout" Target="../slideLayouts/slideLayout8.xml" /><Relationship Id="rId6" Type="http://schemas.openxmlformats.org/officeDocument/2006/relationships/slideLayout" Target="../slideLayouts/slideLayout7.xml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preserve="1">
  <p:cSld>
    <p:bg>
      <p:bgPr>
        <a:solidFill>
          <a:srgbClr val="13B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2BA96B6A-148E-3046-BEE0-D9CC1BD533D0}"/>
              </a:ext>
            </a:extLst>
          </p:cNvPr>
          <p:cNvSpPr/>
          <p:nvPr userDrawn="1"/>
        </p:nvSpPr>
        <p:spPr>
          <a:xfrm>
            <a:off x="512171" y="-1"/>
            <a:ext cx="8631829" cy="3060077"/>
          </a:xfrm>
          <a:custGeom>
            <a:avLst/>
            <a:gdLst>
              <a:gd fmla="*/ 0 w 9570645" name="connsiteX0"/>
              <a:gd fmla="*/ 0 h 3392897" name="connsiteY0"/>
              <a:gd fmla="*/ 9570645 w 9570645" name="connsiteX1"/>
              <a:gd fmla="*/ 0 h 3392897" name="connsiteY1"/>
              <a:gd fmla="*/ 8706778 w 9570645" name="connsiteX2"/>
              <a:gd fmla="*/ 83074 h 3392897" name="connsiteY2"/>
              <a:gd fmla="*/ 127415 w 9570645" name="connsiteX3"/>
              <a:gd fmla="*/ 3132932 h 3392897" name="connsiteY3"/>
              <a:gd fmla="*/ 0 w 9570645" name="connsiteX4"/>
              <a:gd fmla="*/ 3392897 h 3392897" name="connsiteY4"/>
              <a:gd fmla="*/ 0 w 9570645" name="connsiteX5"/>
              <a:gd fmla="*/ 0 h 3392897" name="connsiteY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b="b" l="l" r="r" t="t"/>
            <a:pathLst>
              <a:path h="3392897" w="9570645">
                <a:moveTo>
                  <a:pt x="0" y="0"/>
                </a:moveTo>
                <a:lnTo>
                  <a:pt x="9570645" y="0"/>
                </a:lnTo>
                <a:lnTo>
                  <a:pt x="8706778" y="83074"/>
                </a:lnTo>
                <a:cubicBezTo>
                  <a:pt x="4369604" y="552913"/>
                  <a:pt x="1063492" y="1708511"/>
                  <a:pt x="127415" y="3132932"/>
                </a:cubicBezTo>
                <a:lnTo>
                  <a:pt x="0" y="339289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 userDrawn="1"/>
        </p:nvSpPr>
        <p:spPr>
          <a:xfrm rot="10800000">
            <a:off x="9" y="-1"/>
            <a:ext cx="2087936" cy="6878155"/>
          </a:xfrm>
          <a:custGeom>
            <a:avLst/>
            <a:gdLst>
              <a:gd fmla="*/ 2132070 w 2228193" name="connsiteX0"/>
              <a:gd fmla="*/ 0 h 6845864" name="connsiteY0"/>
              <a:gd fmla="*/ 2228193 w 2228193" name="connsiteX1"/>
              <a:gd fmla="*/ 0 h 6845864" name="connsiteY1"/>
              <a:gd fmla="*/ 2228193 w 2228193" name="connsiteX2"/>
              <a:gd fmla="*/ 6845864 h 6845864" name="connsiteY2"/>
              <a:gd fmla="*/ 0 w 2228193" name="connsiteX3"/>
              <a:gd fmla="*/ 6845864 h 6845864" name="connsiteY3"/>
              <a:gd fmla="*/ 163139 w 2228193" name="connsiteX4"/>
              <a:gd fmla="*/ 6755280 h 6845864" name="connsiteY4"/>
              <a:gd fmla="*/ 2130212 w 2228193" name="connsiteX5"/>
              <a:gd fmla="*/ 29715 h 6845864" name="connsiteY5"/>
              <a:gd fmla="*/ 2132070 w 2228193" name="connsiteX6"/>
              <a:gd fmla="*/ 0 h 6845864" name="connsiteY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b="b" l="l" r="r" t="t"/>
            <a:pathLst>
              <a:path h="6845864" w="2228193">
                <a:moveTo>
                  <a:pt x="2132070" y="0"/>
                </a:moveTo>
                <a:lnTo>
                  <a:pt x="2228193" y="0"/>
                </a:lnTo>
                <a:lnTo>
                  <a:pt x="2228193" y="6845864"/>
                </a:lnTo>
                <a:lnTo>
                  <a:pt x="0" y="6845864"/>
                </a:lnTo>
                <a:lnTo>
                  <a:pt x="163139" y="6755280"/>
                </a:lnTo>
                <a:cubicBezTo>
                  <a:pt x="1116618" y="6045423"/>
                  <a:pt x="1878156" y="3418473"/>
                  <a:pt x="2130212" y="29715"/>
                </a:cubicBezTo>
                <a:lnTo>
                  <a:pt x="2132070" y="0"/>
                </a:lnTo>
                <a:close/>
              </a:path>
            </a:pathLst>
          </a:custGeom>
          <a:solidFill>
            <a:srgbClr val="00467F"/>
          </a:soli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lang="en-US" sz="1351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6815" y="1957005"/>
            <a:ext cx="9715456" cy="2166747"/>
          </a:xfrm>
          <a:prstGeom prst="rect">
            <a:avLst/>
          </a:prstGeom>
        </p:spPr>
        <p:txBody>
          <a:bodyPr anchor="b" anchorCtr="0" bIns="0" lIns="0" rIns="0" rtlCol="0" tIns="0" vert="horz" wrap="square">
            <a:spAutoFit/>
          </a:bodyPr>
          <a:lstStyle/>
          <a:p>
            <a:r>
              <a:rPr dirty="0" lang="en-US"/>
              <a:t>Click to edit Master title style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3F5BF5-9188-DA40-AC0F-D6C1035299A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850111" y="287160"/>
            <a:ext cx="2214881" cy="959339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7A9E5-1945-C048-B92E-331D211B2B70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1926815" y="4691255"/>
            <a:ext cx="9715456" cy="1898630"/>
          </a:xfrm>
          <a:prstGeom prst="rect">
            <a:avLst/>
          </a:prstGeom>
        </p:spPr>
        <p:txBody>
          <a:bodyPr bIns="0" lIns="0" rIns="0" rtlCol="0" tIns="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24401583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4189" r:id="rId1"/>
    <p:sldLayoutId id="2147484202" r:id="rId2"/>
    <p:sldLayoutId id="2147484203" r:id="rId3"/>
    <p:sldLayoutId id="2147484207" r:id="rId9"/>
    <p:sldLayoutId id="2147484206" r:id="rId8"/>
    <p:sldLayoutId id="2147484205" r:id="rId7"/>
    <p:sldLayoutId id="2147484204" r:id="rId6"/>
  </p:sldLayoutIdLst>
  <p:txStyles>
    <p:titleStyle>
      <a:lvl1pPr algn="l" defTabSz="914390" eaLnBrk="1" hangingPunct="1" latinLnBrk="0" rtl="0">
        <a:lnSpc>
          <a:spcPct val="80000"/>
        </a:lnSpc>
        <a:spcBef>
          <a:spcPct val="0"/>
        </a:spcBef>
        <a:buNone/>
        <a:defRPr kern="1200" sz="8800">
          <a:solidFill>
            <a:schemeClr val="accent2">
              <a:lumMod val="20000"/>
              <a:lumOff val="80000"/>
            </a:schemeClr>
          </a:solidFill>
          <a:latin charset="0" typeface="Cambria"/>
          <a:ea charset="0" typeface="Cambria"/>
          <a:cs charset="0" typeface="Cambria"/>
        </a:defRPr>
      </a:lvl1pPr>
    </p:titleStyle>
    <p:bodyStyle>
      <a:lvl1pPr algn="l" defTabSz="914390" eaLnBrk="1" hangingPunct="1" indent="0" latinLnBrk="0" marL="0" rtl="0">
        <a:lnSpc>
          <a:spcPct val="90000"/>
        </a:lnSpc>
        <a:spcBef>
          <a:spcPts val="1000"/>
        </a:spcBef>
        <a:buFont typeface="Arial"/>
        <a:buNone/>
        <a:defRPr b="0" i="0" kern="1200" sz="3600">
          <a:solidFill>
            <a:schemeClr val="tx2"/>
          </a:solidFill>
          <a:latin charset="0" typeface="Cambria"/>
          <a:ea charset="0" typeface="Cambria"/>
          <a:cs charset="0" typeface="Cambria"/>
        </a:defRPr>
      </a:lvl1pPr>
      <a:lvl2pPr algn="l" defTabSz="914390" eaLnBrk="1" hangingPunct="1" indent="0" latinLnBrk="0" marL="457195" rtl="0">
        <a:lnSpc>
          <a:spcPct val="90000"/>
        </a:lnSpc>
        <a:spcBef>
          <a:spcPts val="500"/>
        </a:spcBef>
        <a:buFont typeface="Arial"/>
        <a:buNone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390" eaLnBrk="1" hangingPunct="1" indent="-228598" latinLnBrk="0" marL="1142988" rtl="0">
        <a:lnSpc>
          <a:spcPct val="90000"/>
        </a:lnSpc>
        <a:spcBef>
          <a:spcPts val="5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390" eaLnBrk="1" hangingPunct="1" indent="-228598" latinLnBrk="0" marL="1600184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390" eaLnBrk="1" hangingPunct="1" indent="-228598" latinLnBrk="0" marL="205738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390" eaLnBrk="1" hangingPunct="1" indent="-228598" latinLnBrk="0" marL="2514575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390" eaLnBrk="1" hangingPunct="1" indent="-228598" latinLnBrk="0" marL="297177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390" eaLnBrk="1" hangingPunct="1" indent="-228598" latinLnBrk="0" marL="3428965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390" eaLnBrk="1" hangingPunct="1" indent="-228598" latinLnBrk="0" marL="3886162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39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390" eaLnBrk="1" hangingPunct="1" latinLnBrk="0" marL="457195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390" eaLnBrk="1" hangingPunct="1" latinLnBrk="0" marL="91439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390" eaLnBrk="1" hangingPunct="1" latinLnBrk="0" marL="1371587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390" eaLnBrk="1" hangingPunct="1" latinLnBrk="0" marL="1828782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390" eaLnBrk="1" hangingPunct="1" latinLnBrk="0" marL="2285977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390" eaLnBrk="1" hangingPunct="1" latinLnBrk="0" marL="2743172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390" eaLnBrk="1" hangingPunct="1" latinLnBrk="0" marL="3200368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390" eaLnBrk="1" hangingPunct="1" latinLnBrk="0" marL="3657564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test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hi</a:t>
            </a:r>
          </a:p>
        </p:txBody>
      </p:sp>
    </p:spTree>
  </p:cSld>
</p:sld>
</file>

<file path=ppt/theme/theme1.xml><?xml version="1.0" encoding="utf-8"?>
<a:theme xmlns:a="http://schemas.openxmlformats.org/drawingml/2006/main" name="TITLE SLIDES: Horizontal Stacked Logo">
  <a:themeElements>
    <a:clrScheme name="charcoal">
      <a:dk1>
        <a:srgbClr val="141414"/>
      </a:dk1>
      <a:lt1>
        <a:srgbClr val="FFFFFF"/>
      </a:lt1>
      <a:dk2>
        <a:srgbClr val="003087"/>
      </a:dk2>
      <a:lt2>
        <a:srgbClr val="D3F5F6"/>
      </a:lt2>
      <a:accent1>
        <a:srgbClr val="FF8300"/>
      </a:accent1>
      <a:accent2>
        <a:srgbClr val="1ECAD3"/>
      </a:accent2>
      <a:accent3>
        <a:srgbClr val="76BC20"/>
      </a:accent3>
      <a:accent4>
        <a:srgbClr val="5145B9"/>
      </a:accent4>
      <a:accent5>
        <a:srgbClr val="0085CA"/>
      </a:accent5>
      <a:accent6>
        <a:srgbClr val="D02C2F"/>
      </a:accent6>
      <a:hlink>
        <a:srgbClr val="003087"/>
      </a:hlink>
      <a:folHlink>
        <a:srgbClr val="51BFEA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Presentation widecreen" id="{4244BDCC-6EEC-ED43-983E-3DD1AE753610}" vid="{C8548E56-4710-1C47-B1BB-77038F630986}"/>
    </a:ext>
  </a:extLst>
</a:theme>
</file>

<file path=ppt/theme/theme2.xml><?xml version="1.0" encoding="utf-8"?>
<a:theme xmlns:a="http://schemas.openxmlformats.org/drawingml/2006/main" name="Content Option 1  |  End Slide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Presentation widecreen" id="{4244BDCC-6EEC-ED43-983E-3DD1AE753610}" vid="{2B7F76D9-5B0E-494D-9E5D-3F7ED4A93F10}"/>
    </a:ext>
  </a:extLst>
</a:theme>
</file>

<file path=ppt/theme/theme3.xml><?xml version="1.0" encoding="utf-8"?>
<a:theme xmlns:a="http://schemas.openxmlformats.org/drawingml/2006/main" name="TITLE SLIDES: Vertical Stacked Logo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Presentation widecreen" id="{4244BDCC-6EEC-ED43-983E-3DD1AE753610}" vid="{46C522F5-AB92-F446-86FC-F18343FF2ABE}"/>
    </a:ext>
  </a:extLst>
</a:theme>
</file>

<file path=ppt/theme/theme4.xml><?xml version="1.0" encoding="utf-8"?>
<a:theme xmlns:a="http://schemas.openxmlformats.org/drawingml/2006/main" name="Content Option 2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Presentation widecreen" id="{4244BDCC-6EEC-ED43-983E-3DD1AE753610}" vid="{2B7F76D9-5B0E-494D-9E5D-3F7ED4A93F10}"/>
    </a:ext>
  </a:extLst>
</a:theme>
</file>

<file path=ppt/theme/theme5.xml><?xml version="1.0" encoding="utf-8"?>
<a:theme xmlns:a="http://schemas.openxmlformats.org/drawingml/2006/main" name="Divider Slides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Presentation widecreen" id="{4244BDCC-6EEC-ED43-983E-3DD1AE753610}" vid="{2B7F76D9-5B0E-494D-9E5D-3F7ED4A93F10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Title-Teal</Template>
  <TotalTime>1054</TotalTime>
  <Words>113</Words>
  <Application>Microsoft Macintosh PowerPoint</Application>
  <PresentationFormat>Widescreen</PresentationFormat>
  <Paragraphs>10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Arial</vt:lpstr>
      <vt:lpstr>Arial Narrow</vt:lpstr>
      <vt:lpstr>Calibri</vt:lpstr>
      <vt:lpstr>Cambria</vt:lpstr>
      <vt:lpstr>Wingdings 2</vt:lpstr>
      <vt:lpstr>TITLE SLIDES: Horizontal Stacked Logo</vt:lpstr>
      <vt:lpstr>Content Option 1  |  End Slide</vt:lpstr>
      <vt:lpstr>TITLE SLIDES: Vertical Stacked Logo</vt:lpstr>
      <vt:lpstr>Content Option 2</vt:lpstr>
      <vt:lpstr>Divider Slides</vt:lpstr>
      <vt:lpstr>PowerPoint Presentation</vt:lpstr>
      <vt:lpstr>Available layouts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</dc:title>
  <dc:creator/>
  <cp:keywords/>
  <dcterms:created xsi:type="dcterms:W3CDTF">2024-07-11T16:48:46Z</dcterms:created>
  <dcterms:modified xsi:type="dcterms:W3CDTF">2024-07-11T16:48:46Z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labels">
    <vt:lpwstr/>
  </property>
  <property fmtid="{D5CDD505-2E9C-101B-9397-08002B2CF9AE}" pid="7" name="toc-title">
    <vt:lpwstr>Table of contents</vt:lpwstr>
  </property>
</Properties>
</file>